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handoutMasterIdLst>
    <p:handoutMasterId r:id="rId7"/>
  </p:handout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hu-H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92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hu-HU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hu-HU"/>
          </a:p>
        </p:txBody>
      </p:sp>
      <p:sp>
        <p:nvSpPr>
          <p:cNvPr id="717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hu-HU"/>
          </a:p>
        </p:txBody>
      </p:sp>
      <p:sp>
        <p:nvSpPr>
          <p:cNvPr id="717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04CF4858-07ED-43B7-A6DE-0FEB30AE5644}" type="slidenum">
              <a:rPr lang="hu-HU"/>
              <a:pPr/>
              <a:t>‹#›</a:t>
            </a:fld>
            <a:endParaRPr lang="hu-H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hu-HU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hu-HU"/>
          </a:p>
        </p:txBody>
      </p:sp>
      <p:sp>
        <p:nvSpPr>
          <p:cNvPr id="6148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hu-HU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6A11F61A-9F4B-46A9-A7AA-11562BCDC2EC}" type="slidenum">
              <a:rPr lang="hu-HU"/>
              <a:pPr/>
              <a:t>‹#›</a:t>
            </a:fld>
            <a:endParaRPr lang="hu-H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B43E9E8-344D-4416-ABCE-69B2791497A1}" type="slidenum">
              <a:rPr lang="hu-HU"/>
              <a:pPr/>
              <a:t>1</a:t>
            </a:fld>
            <a:endParaRPr lang="hu-HU"/>
          </a:p>
        </p:txBody>
      </p:sp>
      <p:sp>
        <p:nvSpPr>
          <p:cNvPr id="819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hu-H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01526FC-82AA-4F7E-9A0F-E23237A1D0C8}" type="slidenum">
              <a:rPr lang="hu-HU"/>
              <a:pPr/>
              <a:t>2</a:t>
            </a:fld>
            <a:endParaRPr lang="hu-HU"/>
          </a:p>
        </p:txBody>
      </p:sp>
      <p:sp>
        <p:nvSpPr>
          <p:cNvPr id="921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hu-H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F41BA54-D975-4F1F-B7D7-B256D68D74C4}" type="slidenum">
              <a:rPr lang="hu-HU"/>
              <a:pPr/>
              <a:t>3</a:t>
            </a:fld>
            <a:endParaRPr lang="hu-HU"/>
          </a:p>
        </p:txBody>
      </p:sp>
      <p:sp>
        <p:nvSpPr>
          <p:cNvPr id="1024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hu-HU"/>
              <a:t>További feladatok: Diagram készítés, munkalapok közötti hivatkozás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4B00FF8-F4FE-42E7-986D-34EA5570F003}" type="slidenum">
              <a:rPr lang="hu-HU"/>
              <a:pPr/>
              <a:t>4</a:t>
            </a:fld>
            <a:endParaRPr lang="hu-HU"/>
          </a:p>
        </p:txBody>
      </p:sp>
      <p:sp>
        <p:nvSpPr>
          <p:cNvPr id="1126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hu-H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hu-HU" smtClean="0"/>
              <a:t>Alcím mintájának szerkesztése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B981A1-4287-4424-80DA-F8ED31A79F2B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0B2D8F-5DD9-4EAF-A23E-4B6EF9FCCC7F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1EA6249-57D4-4C5B-8F86-C7BF1BB3C9F1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3614C69-CA16-4A8F-95C8-21174893DFF7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D84A0E4-61CF-495D-9BD7-34E0EE248F3C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23165DE-201E-4F48-B1DC-5CECCE220344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Szöveg hely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6" name="Tartalom helye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7" name="Dátum hely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8" name="Élőláb helye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9" name="Dia számának hely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8127E92-C743-4C75-98CE-12CA15E83C65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4" name="Élőláb hely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3DA6072-FECA-4F05-874F-84A6C862EA84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3" name="Élőláb hely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6293EA9-2539-4253-B8A4-CF3B08726E42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5120DC3-47E1-407E-8D2D-202762327E5E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Kép hely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2BE047E-CFEF-49D4-BB7F-72891D79585A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hu-HU" smtClean="0"/>
              <a:t>Mintacím szerkesztése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hu-H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hu-H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E03A7E89-11C6-4822-881E-6F41CF1B3DA3}" type="slidenum">
              <a:rPr lang="hu-HU"/>
              <a:pPr/>
              <a:t>‹#›</a:t>
            </a:fld>
            <a:endParaRPr lang="hu-H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hu-HU"/>
              <a:t>ECDL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hu-HU" sz="2400"/>
              <a:t>Európai Számítógép-használói Jogosítvány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Szövegszerkesztés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hu-HU"/>
              <a:t>Formázás</a:t>
            </a:r>
          </a:p>
          <a:p>
            <a:pPr lvl="1"/>
            <a:r>
              <a:rPr lang="hu-HU"/>
              <a:t>Karakter</a:t>
            </a:r>
          </a:p>
          <a:p>
            <a:pPr lvl="1"/>
            <a:r>
              <a:rPr lang="hu-HU"/>
              <a:t>Bekezdés</a:t>
            </a:r>
          </a:p>
          <a:p>
            <a:pPr lvl="1"/>
            <a:r>
              <a:rPr lang="hu-HU"/>
              <a:t>Szakasz</a:t>
            </a:r>
          </a:p>
          <a:p>
            <a:r>
              <a:rPr lang="hu-HU"/>
              <a:t>Kép beszúrása</a:t>
            </a:r>
          </a:p>
          <a:p>
            <a:pPr lvl="1"/>
            <a:r>
              <a:rPr lang="hu-HU"/>
              <a:t>Clipartból</a:t>
            </a:r>
          </a:p>
          <a:p>
            <a:pPr lvl="1"/>
            <a:r>
              <a:rPr lang="hu-HU"/>
              <a:t>fájlbólz</a:t>
            </a:r>
          </a:p>
        </p:txBody>
      </p:sp>
      <p:pic>
        <p:nvPicPr>
          <p:cNvPr id="3076" name="Picture 4" descr="j029298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04025" y="4508500"/>
            <a:ext cx="1843088" cy="18192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Táblázatkezelés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hu-HU" sz="2800"/>
              <a:t>Alapszintű függvények</a:t>
            </a:r>
          </a:p>
          <a:p>
            <a:pPr lvl="1">
              <a:lnSpc>
                <a:spcPct val="90000"/>
              </a:lnSpc>
            </a:pPr>
            <a:r>
              <a:rPr lang="hu-HU" sz="2400"/>
              <a:t>Minimum</a:t>
            </a:r>
          </a:p>
          <a:p>
            <a:pPr lvl="1">
              <a:lnSpc>
                <a:spcPct val="90000"/>
              </a:lnSpc>
            </a:pPr>
            <a:r>
              <a:rPr lang="hu-HU" sz="2400"/>
              <a:t>Maximum</a:t>
            </a:r>
          </a:p>
          <a:p>
            <a:pPr lvl="1">
              <a:lnSpc>
                <a:spcPct val="90000"/>
              </a:lnSpc>
            </a:pPr>
            <a:r>
              <a:rPr lang="hu-HU" sz="2400"/>
              <a:t>Átlag</a:t>
            </a:r>
          </a:p>
          <a:p>
            <a:pPr lvl="1">
              <a:lnSpc>
                <a:spcPct val="90000"/>
              </a:lnSpc>
            </a:pPr>
            <a:r>
              <a:rPr lang="hu-HU" sz="2400"/>
              <a:t>Darab</a:t>
            </a:r>
          </a:p>
          <a:p>
            <a:pPr lvl="1">
              <a:lnSpc>
                <a:spcPct val="90000"/>
              </a:lnSpc>
            </a:pPr>
            <a:r>
              <a:rPr lang="hu-HU" sz="2400"/>
              <a:t>Szumma</a:t>
            </a:r>
          </a:p>
          <a:p>
            <a:pPr>
              <a:lnSpc>
                <a:spcPct val="90000"/>
              </a:lnSpc>
            </a:pPr>
            <a:r>
              <a:rPr lang="hu-HU" sz="2800"/>
              <a:t>Elemtszintű függvények</a:t>
            </a:r>
          </a:p>
          <a:p>
            <a:pPr lvl="1">
              <a:lnSpc>
                <a:spcPct val="90000"/>
              </a:lnSpc>
            </a:pPr>
            <a:r>
              <a:rPr lang="hu-HU" sz="2400"/>
              <a:t>Darabteli</a:t>
            </a:r>
          </a:p>
          <a:p>
            <a:pPr lvl="1">
              <a:lnSpc>
                <a:spcPct val="90000"/>
              </a:lnSpc>
            </a:pPr>
            <a:r>
              <a:rPr lang="hu-HU" sz="2400"/>
              <a:t>Ha</a:t>
            </a:r>
          </a:p>
          <a:p>
            <a:pPr lvl="1">
              <a:lnSpc>
                <a:spcPct val="90000"/>
              </a:lnSpc>
            </a:pPr>
            <a:r>
              <a:rPr lang="hu-HU" sz="2400"/>
              <a:t>Fkeres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IKT alapismeretek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hu-HU"/>
              <a:t>Hardver</a:t>
            </a:r>
          </a:p>
          <a:p>
            <a:r>
              <a:rPr lang="hu-HU"/>
              <a:t>Szoftver</a:t>
            </a:r>
          </a:p>
          <a:p>
            <a:r>
              <a:rPr lang="hu-HU"/>
              <a:t>Információs hálózatok</a:t>
            </a:r>
          </a:p>
          <a:p>
            <a:r>
              <a:rPr lang="hu-HU"/>
              <a:t>Az IKT a mindennapokban</a:t>
            </a:r>
          </a:p>
          <a:p>
            <a:r>
              <a:rPr lang="hu-HU"/>
              <a:t>Biztonság</a:t>
            </a:r>
          </a:p>
          <a:p>
            <a:r>
              <a:rPr lang="hu-HU"/>
              <a:t>A szerzői jog és a törvény</a:t>
            </a:r>
          </a:p>
        </p:txBody>
      </p:sp>
      <p:sp>
        <p:nvSpPr>
          <p:cNvPr id="5124" name="Line 4"/>
          <p:cNvSpPr>
            <a:spLocks noChangeShapeType="1"/>
          </p:cNvSpPr>
          <p:nvPr/>
        </p:nvSpPr>
        <p:spPr bwMode="auto">
          <a:xfrm>
            <a:off x="971550" y="5805488"/>
            <a:ext cx="705643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lg" len="lg"/>
          </a:ln>
          <a:effectLst/>
        </p:spPr>
        <p:txBody>
          <a:bodyPr/>
          <a:lstStyle/>
          <a:p>
            <a:endParaRPr lang="hu-HU"/>
          </a:p>
        </p:txBody>
      </p:sp>
      <p:pic>
        <p:nvPicPr>
          <p:cNvPr id="5125" name="Picture 5" descr="j020558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88125" y="1412875"/>
            <a:ext cx="1776413" cy="16303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Alapértelmezett terv">
  <a:themeElements>
    <a:clrScheme name="Alapértelmezett terv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Alapértelmezett terv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Alapértelmezett terv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lapértelmezett terv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lapértelmezett terv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lapértelmezett terv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lapértelmezett terv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lapértelmezett terv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lapértelmezett terv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-té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-té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</TotalTime>
  <Words>56</Words>
  <Application>Microsoft Office PowerPoint</Application>
  <PresentationFormat>Diavetítés a képernyőre (4:3 oldalarány)</PresentationFormat>
  <Paragraphs>33</Paragraphs>
  <Slides>4</Slides>
  <Notes>4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1</vt:i4>
      </vt:variant>
      <vt:variant>
        <vt:lpstr>Téma</vt:lpstr>
      </vt:variant>
      <vt:variant>
        <vt:i4>1</vt:i4>
      </vt:variant>
      <vt:variant>
        <vt:lpstr>Diacímek</vt:lpstr>
      </vt:variant>
      <vt:variant>
        <vt:i4>4</vt:i4>
      </vt:variant>
    </vt:vector>
  </HeadingPairs>
  <TitlesOfParts>
    <vt:vector size="6" baseType="lpstr">
      <vt:lpstr>Arial</vt:lpstr>
      <vt:lpstr>Alapértelmezett terv</vt:lpstr>
      <vt:lpstr>ECDL</vt:lpstr>
      <vt:lpstr>Szövegszerkesztés</vt:lpstr>
      <vt:lpstr>Táblázatkezelés</vt:lpstr>
      <vt:lpstr>IKT alapismeretek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ECDL</dc:title>
  <dc:creator>.</dc:creator>
  <cp:lastModifiedBy>gugan</cp:lastModifiedBy>
  <cp:revision>4</cp:revision>
  <dcterms:created xsi:type="dcterms:W3CDTF">2009-12-21T14:49:41Z</dcterms:created>
  <dcterms:modified xsi:type="dcterms:W3CDTF">2017-10-26T09:26:32Z</dcterms:modified>
</cp:coreProperties>
</file>