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2C56"/>
    <a:srgbClr val="29166F"/>
    <a:srgbClr val="76C5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77A07-5F05-48BB-88F2-D0EB335ED3DD}" type="datetimeFigureOut">
              <a:rPr lang="hu-HU" smtClean="0"/>
              <a:pPr/>
              <a:t>2018. 03. 21.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EECF4-887C-45ED-BD47-10FD02685C8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gyarorsz&#225;g%20v&#237;zrajza_k&#233;sz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 smtClean="0"/>
              <a:t>Alsó-Duna-völgyi</a:t>
            </a:r>
            <a:r>
              <a:rPr lang="hu-HU" dirty="0" smtClean="0"/>
              <a:t> Vízügyi Igazgatóság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2018.</a:t>
            </a:r>
            <a:endParaRPr lang="hu-H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/>
              <a:t>Területünk</a:t>
            </a:r>
            <a:endParaRPr lang="hu-HU" dirty="0"/>
          </a:p>
        </p:txBody>
      </p:sp>
      <p:pic>
        <p:nvPicPr>
          <p:cNvPr id="17" name="Tartalom helye 16" descr="magyarorszag_noszöveg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4864" y="1600200"/>
            <a:ext cx="5974271" cy="4525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ím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/>
              <a:t>Védekezési feladataink</a:t>
            </a:r>
            <a:endParaRPr lang="hu-HU" dirty="0"/>
          </a:p>
        </p:txBody>
      </p:sp>
      <p:sp>
        <p:nvSpPr>
          <p:cNvPr id="26" name="Tartalom helye 2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Árvízvédelem</a:t>
            </a:r>
          </a:p>
          <a:p>
            <a:r>
              <a:rPr lang="hu-HU" dirty="0" smtClean="0"/>
              <a:t>Belvízvédelem</a:t>
            </a:r>
          </a:p>
          <a:p>
            <a:r>
              <a:rPr lang="hu-HU" dirty="0" err="1" smtClean="0"/>
              <a:t>Aszálykárelhárítás</a:t>
            </a:r>
            <a:endParaRPr lang="hu-HU" dirty="0" smtClean="0"/>
          </a:p>
          <a:p>
            <a:r>
              <a:rPr lang="hu-HU" dirty="0" err="1" smtClean="0"/>
              <a:t>Vízminőségvédelem</a:t>
            </a:r>
            <a:endParaRPr lang="hu-HU" dirty="0" smtClean="0"/>
          </a:p>
          <a:p>
            <a:endParaRPr lang="hu-HU" dirty="0"/>
          </a:p>
        </p:txBody>
      </p:sp>
      <p:pic>
        <p:nvPicPr>
          <p:cNvPr id="36" name="Tartalom helye 35" descr="jégzajlá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7447"/>
            <a:ext cx="4038600" cy="303146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ím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/>
              <a:t>Rendezvényünk</a:t>
            </a:r>
            <a:endParaRPr lang="hu-HU" dirty="0"/>
          </a:p>
        </p:txBody>
      </p:sp>
      <p:pic>
        <p:nvPicPr>
          <p:cNvPr id="6" name="Tartalom helye 5" descr="vizvilagnap2018_log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80679" y="3001048"/>
            <a:ext cx="6382641" cy="172426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2632</TotalTime>
  <Words>13</Words>
  <Application>Microsoft Office PowerPoint</Application>
  <PresentationFormat>Diavetítés a képernyőre (4:3 oldalarány)</PresentationFormat>
  <Paragraphs>9</Paragraphs>
  <Slides>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5" baseType="lpstr">
      <vt:lpstr>Office-téma</vt:lpstr>
      <vt:lpstr>Alsó-Duna-völgyi Vízügyi Igazgatóság</vt:lpstr>
      <vt:lpstr>Területünk</vt:lpstr>
      <vt:lpstr>Védekezési feladataink</vt:lpstr>
      <vt:lpstr>Rendezvényünk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Alsó-Duna-völgyi Vízügyi Igazgatóság</dc:title>
  <dc:creator>gugan</dc:creator>
  <cp:lastModifiedBy>gugan</cp:lastModifiedBy>
  <cp:revision>6</cp:revision>
  <dcterms:created xsi:type="dcterms:W3CDTF">2018-03-19T19:59:15Z</dcterms:created>
  <dcterms:modified xsi:type="dcterms:W3CDTF">2018-03-22T00:20:50Z</dcterms:modified>
</cp:coreProperties>
</file>